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2" r:id="rId13"/>
    <p:sldId id="271" r:id="rId14"/>
    <p:sldId id="273" r:id="rId15"/>
    <p:sldId id="274" r:id="rId16"/>
    <p:sldId id="275" r:id="rId17"/>
    <p:sldId id="276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6A8A7-66CF-45F1-A049-3920A93CEDE6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2786082"/>
          </a:xfrm>
        </p:spPr>
        <p:txBody>
          <a:bodyPr>
            <a:normAutofit fontScale="90000"/>
          </a:bodyPr>
          <a:lstStyle/>
          <a:p>
            <a:r>
              <a:rPr lang="ru-RU" sz="67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«Разноцветное лето»</a:t>
            </a:r>
            <a: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286388"/>
            <a:ext cx="8501122" cy="12858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Карнецкая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Татьяна Ивановна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принципы (правила) работы педагога при реализации проекта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786346"/>
          </a:xfrm>
        </p:spPr>
        <p:txBody>
          <a:bodyPr>
            <a:normAutofit fontScale="70000" lnSpcReduction="20000"/>
          </a:bodyPr>
          <a:lstStyle/>
          <a:p>
            <a:pPr lvl="0" fontAlgn="auto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доступности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 и воспитание ребенка осуществляется в доступной, привлекательной и соответствующей его возрасту форме: игры, чтения литературы, рассматривание иллюстраций, продуктивной деятельности.</a:t>
            </a:r>
          </a:p>
          <a:p>
            <a:pPr lvl="0" fontAlgn="auto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гуманности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предполагает индивидуально- ориентированный подход и всестороннее развитие личности ребенка.</a:t>
            </a:r>
          </a:p>
          <a:p>
            <a:pPr lvl="0" fontAlgn="auto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деятельности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развитие мелкой моторики осуществляется через различные виды детской деятельности.</a:t>
            </a:r>
          </a:p>
          <a:p>
            <a:pPr lvl="0" fontAlgn="auto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интеграции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необходимость взаимодействия всех субъектов педагогического процесса в данном направлении.</a:t>
            </a:r>
          </a:p>
          <a:p>
            <a:pPr lvl="0" fontAlgn="auto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системности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решение задач в системе всего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воспитательного процесса и всех видах деятельности в рамках ДО и семьи.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преемственности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организация и поддержание связей между возрастными категориями, учет разно уровневого и развития.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Sgu4b3-7m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214422"/>
            <a:ext cx="4054231" cy="27140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Оригами»Насекомые»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08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3897836" cy="2571768"/>
          </a:xfrm>
          <a:prstGeom prst="rect">
            <a:avLst/>
          </a:prstGeom>
        </p:spPr>
      </p:pic>
      <p:pic>
        <p:nvPicPr>
          <p:cNvPr id="6" name="Рисунок 5" descr="IMG_08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038763"/>
            <a:ext cx="4000528" cy="2676385"/>
          </a:xfrm>
          <a:prstGeom prst="rect">
            <a:avLst/>
          </a:prstGeom>
        </p:spPr>
      </p:pic>
      <p:pic>
        <p:nvPicPr>
          <p:cNvPr id="10" name="Содержимое 9" descr="IMG_0844.JPG"/>
          <p:cNvPicPr preferRelativeResize="0"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57158" y="4094585"/>
            <a:ext cx="3929090" cy="2620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142876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Дидактические игры »Узнай цветок по описанию», «С какого дерева лист»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08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8380" y="1643051"/>
            <a:ext cx="3429023" cy="2286016"/>
          </a:xfrm>
        </p:spPr>
      </p:pic>
      <p:pic>
        <p:nvPicPr>
          <p:cNvPr id="7" name="Рисунок 6" descr="IMG_0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1810" y="1643050"/>
            <a:ext cx="3496127" cy="2337808"/>
          </a:xfrm>
          <a:prstGeom prst="rect">
            <a:avLst/>
          </a:prstGeom>
        </p:spPr>
      </p:pic>
      <p:pic>
        <p:nvPicPr>
          <p:cNvPr id="8" name="Рисунок 7" descr="IMG_08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167181"/>
            <a:ext cx="3571900" cy="2381266"/>
          </a:xfrm>
          <a:prstGeom prst="rect">
            <a:avLst/>
          </a:prstGeom>
        </p:spPr>
      </p:pic>
      <p:pic>
        <p:nvPicPr>
          <p:cNvPr id="9" name="Рисунок 8" descr="IMG_08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6884" y="4143380"/>
            <a:ext cx="3616511" cy="241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Рисование «Что бывает зеленого цвета»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0933" y="4017985"/>
            <a:ext cx="3938587" cy="2625725"/>
          </a:xfrm>
        </p:spPr>
      </p:pic>
      <p:pic>
        <p:nvPicPr>
          <p:cNvPr id="8" name="Рисунок 7" descr="IMG_0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6891" y="1214422"/>
            <a:ext cx="3859373" cy="2571768"/>
          </a:xfrm>
          <a:prstGeom prst="rect">
            <a:avLst/>
          </a:prstGeom>
        </p:spPr>
      </p:pic>
      <p:pic>
        <p:nvPicPr>
          <p:cNvPr id="9" name="Рисунок 8" descr="IMG_0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787891"/>
            <a:ext cx="2714644" cy="4070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Рисование и аппликация «Водный мир»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0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97586"/>
            <a:ext cx="3714776" cy="2476517"/>
          </a:xfrm>
        </p:spPr>
      </p:pic>
      <p:pic>
        <p:nvPicPr>
          <p:cNvPr id="7" name="Рисунок 6" descr="IMG_0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8954" y="1500174"/>
            <a:ext cx="3756450" cy="2504300"/>
          </a:xfrm>
          <a:prstGeom prst="rect">
            <a:avLst/>
          </a:prstGeom>
        </p:spPr>
      </p:pic>
      <p:pic>
        <p:nvPicPr>
          <p:cNvPr id="8" name="Рисунок 7" descr="IMG_06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120256"/>
            <a:ext cx="3787287" cy="2523454"/>
          </a:xfrm>
          <a:prstGeom prst="rect">
            <a:avLst/>
          </a:prstGeom>
        </p:spPr>
      </p:pic>
      <p:pic>
        <p:nvPicPr>
          <p:cNvPr id="9" name="Рисунок 8" descr="IMG_06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5612" y="4143380"/>
            <a:ext cx="3839792" cy="2559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Лото</a:t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214422"/>
            <a:ext cx="3786214" cy="2524142"/>
          </a:xfrm>
        </p:spPr>
      </p:pic>
      <p:pic>
        <p:nvPicPr>
          <p:cNvPr id="5" name="Рисунок 4" descr="IMG_0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000504"/>
            <a:ext cx="3857652" cy="2580284"/>
          </a:xfrm>
          <a:prstGeom prst="rect">
            <a:avLst/>
          </a:prstGeom>
        </p:spPr>
      </p:pic>
      <p:pic>
        <p:nvPicPr>
          <p:cNvPr id="6" name="Рисунок 5" descr="IMG_0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920125"/>
            <a:ext cx="3857652" cy="2571767"/>
          </a:xfrm>
          <a:prstGeom prst="rect">
            <a:avLst/>
          </a:prstGeom>
        </p:spPr>
      </p:pic>
      <p:pic>
        <p:nvPicPr>
          <p:cNvPr id="7" name="Рисунок 6" descr="IMG_06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425" y="1142984"/>
            <a:ext cx="3845305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Аппликация «Фрукты»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786214" cy="2522792"/>
          </a:xfrm>
        </p:spPr>
      </p:pic>
      <p:pic>
        <p:nvPicPr>
          <p:cNvPr id="5" name="Рисунок 4" descr="IMG_0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357299"/>
            <a:ext cx="3805834" cy="2534970"/>
          </a:xfrm>
          <a:prstGeom prst="rect">
            <a:avLst/>
          </a:prstGeom>
        </p:spPr>
      </p:pic>
      <p:pic>
        <p:nvPicPr>
          <p:cNvPr id="6" name="Рисунок 5" descr="IMG_0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4131485"/>
            <a:ext cx="3875495" cy="2583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Лепка «Ягоды»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4071942"/>
            <a:ext cx="3845696" cy="2571767"/>
          </a:xfrm>
        </p:spPr>
      </p:pic>
      <p:pic>
        <p:nvPicPr>
          <p:cNvPr id="5" name="Рисунок 4" descr="IMG_06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142984"/>
            <a:ext cx="4173493" cy="2783707"/>
          </a:xfrm>
          <a:prstGeom prst="rect">
            <a:avLst/>
          </a:prstGeom>
        </p:spPr>
      </p:pic>
      <p:pic>
        <p:nvPicPr>
          <p:cNvPr id="6" name="Рисунок 5" descr="EM8vl-oa2U4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14422"/>
            <a:ext cx="4071965" cy="2714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28628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Лето - самое благоприятное время для укрепления и развития детей. Работа в ДОУ в летний период должна быть организована так, чтобы дети провели его с радостью и удовольствием и получили заряд бодрости и здоровья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85860"/>
            <a:ext cx="9001156" cy="521497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Наименование проекта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«Разноцветное лето»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Тип: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Практико-ориентированный, групповой.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Форма представления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слайдовая презентация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Срок проекта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краткосрочный ( июнь-июль)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Создать условия для организации как совместной деятельности взрослого и детей, так и самостоятельной игровой, продуктивной и познавательно-исследовательской </a:t>
            </a:r>
            <a:b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познавательного интереса к  экспериментированию; развитие сенсорных навыков; творческих способностей детей.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5357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i="1" dirty="0" smtClean="0">
                <a:solidFill>
                  <a:srgbClr val="00B05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                Задачи:</a:t>
            </a:r>
            <a:r>
              <a:rPr lang="ru-RU" sz="2400" dirty="0" smtClean="0"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1. Формировать у детей элементарные представления  о разнообразии летних явлений;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2.Формировать умение выделять особенности разных насекомых, птиц, рыб, растений описывать их, сравнивать с другими ;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3.Развивать наблюдательность, творческое воображение, представления об окружающем мире, произвольную память и внимание;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4.Воспитывать интерес детей к экспериментальной деятельности.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Исполнители проекта: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Дети, Воспитатель, Родители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Этапы реализации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Информационно - аналитический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(вводно-ознакомительный)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Изучение научно-методической литературы по данной теме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Подбор материала для дидактических, спортивных игр и упражнений, досугов для проведения активного отдыха детей.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Подбор наглядно – информационного и консультативного  материала для родителей.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42928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Практический этап</a:t>
            </a:r>
            <a:endParaRPr lang="ru-RU" sz="5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(создание предметно-развивающей среды в группе, изготовление дидактических пособий, проведение занятий, подбор и оформление наглядно – информационного и консультативного материала для родителей) .</a:t>
            </a:r>
          </a:p>
          <a:p>
            <a:pPr lvl="0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детьми по всем образовательным областям: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процессе НОД (продуктивной деятельности);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индивидуальной работе;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прогулке;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утренней гимнастике;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самообслуживание;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нетрадиционных приемов  </a:t>
            </a:r>
          </a:p>
          <a:p>
            <a:pPr lvl="0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 родителями.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Методы и приемы работы: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9293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8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пальчиковая гимнастика, физкультминутки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пальчиковые игры со стихами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лепка из пластилина и соленого теста с использованием природного материала </a:t>
            </a:r>
            <a:r>
              <a:rPr lang="ru-RU" sz="8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(семена, крупы, ракушки и т. д.)</a:t>
            </a:r>
            <a:endParaRPr lang="ru-RU" sz="8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нетрадиционные техники рисования: кистью, пальцем, ватными палочками,  и т. д.</a:t>
            </a:r>
          </a:p>
          <a:p>
            <a:pPr>
              <a:buNone/>
            </a:pPr>
            <a:r>
              <a:rPr lang="ru-RU" sz="8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конструирование: из бумаги (работа с конструктором ЛЕГО, кубиками.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различные виды аппликаций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рисование по трафаретам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штриховка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дорисовка </a:t>
            </a:r>
            <a:r>
              <a:rPr lang="ru-RU" sz="8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 принципу симметрии)</a:t>
            </a:r>
            <a:endParaRPr lang="ru-RU" sz="8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лабиринты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дидактические игры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8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мозаика.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изготовление дидактических игр.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Заключительный этап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Предоставление отчета о работе.</a:t>
            </a:r>
          </a:p>
          <a:p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 отчетности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выставки творческих работ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 реализации проекта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7577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познавательного интереса к окружающему миру, формирование навыков наблюдения и экспериментирования.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Внедрение инновационных технологий, современных форм и новых методов работы.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Повышение теоретического уровня и профессионализма педагогов в вопросе организации поисково-исследовательской деятельности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356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 «Разноцветное лето»   </vt:lpstr>
      <vt:lpstr>Актуальность   </vt:lpstr>
      <vt:lpstr>   Наименование проекта «Разноцветное лето» Тип: Практико-ориентированный, групповой. Форма представления:  слайдовая презентация Срок проекта: краткосрочный ( июнь-июль)  Цель: Создать условия для организации как совместной деятельности взрослого и детей, так и самостоятельной игровой, продуктивной и познавательно-исследовательской  Развитие познавательного интереса к  экспериментированию; развитие сенсорных навыков; творческих способностей детей.    </vt:lpstr>
      <vt:lpstr>                 Задачи: 1. Формировать у детей элементарные представления  о разнообразии летних явлений; 2.Формировать умение выделять особенности разных насекомых, птиц, рыб, растений описывать их, сравнивать с другими ; 3.Развивать наблюдательность, творческое воображение, представления об окружающем мире, произвольную память и внимание; 4.Воспитывать интерес детей к экспериментальной деятельности.    Исполнители проекта: Дети, Воспитатель, Родители   </vt:lpstr>
      <vt:lpstr>Этапы реализации</vt:lpstr>
      <vt:lpstr>Реализация проекта</vt:lpstr>
      <vt:lpstr>Методы и приемы работы: </vt:lpstr>
      <vt:lpstr>Заключительный этап  </vt:lpstr>
      <vt:lpstr>Предполагаемые результаты реализации проекта</vt:lpstr>
      <vt:lpstr>Основные принципы (правила) работы педагога при реализации проекта</vt:lpstr>
      <vt:lpstr>Оригами»Насекомые»</vt:lpstr>
      <vt:lpstr>Дидактические игры »Узнай цветок по описанию», «С какого дерева лист»</vt:lpstr>
      <vt:lpstr>Рисование «Что бывает зеленого цвета»</vt:lpstr>
      <vt:lpstr>Рисование и аппликация «Водный мир»</vt:lpstr>
      <vt:lpstr>Лото </vt:lpstr>
      <vt:lpstr>Аппликация «Фрукты»</vt:lpstr>
      <vt:lpstr>Лепка «Ягоды»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«Умелые пальчики»  (развитие мелкой моторики у младших дошкольников)</dc:title>
  <dc:creator>ADMIN</dc:creator>
  <cp:lastModifiedBy>user</cp:lastModifiedBy>
  <cp:revision>26</cp:revision>
  <dcterms:created xsi:type="dcterms:W3CDTF">2016-11-15T07:45:08Z</dcterms:created>
  <dcterms:modified xsi:type="dcterms:W3CDTF">2021-07-28T19:39:22Z</dcterms:modified>
</cp:coreProperties>
</file>